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備えて安心 ホイッスル付きボールペン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1.7cm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キーホルダーのようにバッグなどに取り付けておくこともできるボールペンです。ホイッスルとライト機能もあるため、いざという時に役立ち、防災イベントの特典用等にもおすすめ。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E88B3B23-DD01-DE1D-76F7-222BA9FD2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38" y="1290105"/>
            <a:ext cx="3690276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2024-07-25T03:54:45Z</dcterms:modified>
</cp:coreProperties>
</file>