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コンパクトメディカル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素材：ジッパーポーチ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/PET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・ポリエチレン 水に流せるペーパー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8W/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再生紙 アルコール除菌ジェル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1.5ml/【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成分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エタノール・水・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TEA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・カルボマー・コラーゲン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サイズ：ジッパーポーチ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/13.8×13.8cm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水に流せるペーパー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8W/11×1×8cm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アルコール除菌ジェル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1.5ml/4×9.8cm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絆創膏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/6.5×8.6cm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水に流せるペーパー、アルコール除菌ジェル、絆創膏を薄型のジッパーポーチにまとめたメディカルセットです。防災イベントのノベルティ用や、ポストイン企画にもおすすめです。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3BAFC106-E110-05DE-3A34-DF7E3BB84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01" y="1326926"/>
            <a:ext cx="3723998" cy="37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</TotalTime>
  <Words>114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275</cp:revision>
  <cp:lastPrinted>2021-07-20T08:57:41Z</cp:lastPrinted>
  <dcterms:created xsi:type="dcterms:W3CDTF">2021-06-21T09:41:39Z</dcterms:created>
  <dcterms:modified xsi:type="dcterms:W3CDTF">2024-07-25T03:54:45Z</dcterms:modified>
</cp:coreProperties>
</file>