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スクエアビッグバッグ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・ポリエステル・ポリプロピレン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30×30×24cm(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スクエア型のため荷物をザクザク詰め込める便利なビッグバッグ。間口は巾着式で絞ることができるため便利です。週末のまとめ買いやアウトドアシーンで活躍できるアイテムです。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8C4C306-0577-8C70-F855-24946406D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39" y="1410592"/>
            <a:ext cx="3611938" cy="36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2024-08-09T06:02:24Z</dcterms:modified>
</cp:coreProperties>
</file>