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ビッグボストン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プリント色数：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素材：表生地／ポリエステル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内生地／ポリエステル ショルダー部／ポリプロピレン・ポリアセタール ファスナー／ナイロン・亜鉛合金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47×23×24cm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着替えなどをぽんぽん詰め込んで移動するには最適な、ビッグサイズのボストンバッグです。ショルダーベルト付きのため、旅行やスポーツ通いなどにも最適でおすすめのアイテムです。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96B24A04-45FF-2933-C02E-24200CC47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88" y="1388104"/>
            <a:ext cx="3645886" cy="364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2024-07-25T03:54:47Z</dcterms:modified>
</cp:coreProperties>
</file>