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自立する折りたたみバッグ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素材：本体・ハンドル／ポリエステル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フレーム／鉄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30×21×16cm(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30×21×1.8cm(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284g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9</a:t>
            </a:r>
            <a:r>
              <a:rPr lang="ja-JP" altLang="en-US" sz="1600" dirty="0"/>
              <a:t>リットルサイズの、形をしっかりキープするワイヤーフレーム入りで自立する収納バッグです。折りたたむのも容易なため使わないときはコンパクトに収納可能。車に積んでおくのも便利です。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B250916-728A-35C8-412E-94C17FF59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95" y="1299574"/>
            <a:ext cx="3712018" cy="371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2024-07-25T03:54:47Z</dcterms:modified>
</cp:coreProperties>
</file>