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1" d="100"/>
          <a:sy n="101" d="100"/>
        </p:scale>
        <p:origin x="3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自立する折りたたみバッグ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20L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プリント色数：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色取混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素材：本体・ハンドル／ポリエステル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(PVC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コーティング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フレーム／鉄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38×28.5×20.5cm(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使用時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38×28.5×1.8cm(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収納時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400g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20</a:t>
            </a:r>
            <a:r>
              <a:rPr lang="ja-JP" altLang="en-US" sz="1600" dirty="0"/>
              <a:t>リットルサイズの、形をしっかりキープするワイヤーフレーム入りで自立する収納バッグです。折りたたむのも容易なため使わないときはコンパクトに収納可能。車に積んでおくのも便利です。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67D37C22-BDD3-B16C-F315-0BBBEDDD8F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641" y="1335984"/>
            <a:ext cx="3738780" cy="373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605</TotalTime>
  <Words>98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2024-07-25T03:54:48Z</dcterms:modified>
</cp:coreProperties>
</file>