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1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利楽物語はんどたおる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素材：ポリエステル・綿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34×35cm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包装：化粧箱入り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利楽物語はんどたおるは、回収された使用済ペットボトルを原料とし生産された、環境に優しいリサイクル素材を使用したハンドタオルです。伸縮・吸水性に優れ、やわらかな質感が特徴です。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4472D84F-F8F2-BC88-7B24-24EFE6A78B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078" y="1359315"/>
            <a:ext cx="3591214" cy="359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545</TotalTime>
  <Words>74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236</cp:revision>
  <cp:lastPrinted>2021-07-20T08:57:41Z</cp:lastPrinted>
  <dcterms:created xsi:type="dcterms:W3CDTF">2021-06-21T09:41:39Z</dcterms:created>
  <dcterms:modified xsi:type="dcterms:W3CDTF">2024-07-25T03:54:48Z</dcterms:modified>
</cp:coreProperties>
</file>