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利楽物語ふぇいすたおる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34×87cm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柔らかく伸縮・吸水性抜群の利楽物語はんどたおるは、贈答・記念品に最適な和柄デザインの化粧箱入り。回収された使用済ペットボトルを原料とし生産された、地球に優しいハンドタオルです。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56E80C46-38A8-769B-F0FE-8AFDD6EBB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4" y="1372407"/>
            <a:ext cx="3678517" cy="36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2024-07-25T03:54:49Z</dcterms:modified>
</cp:coreProperties>
</file>