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3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今治産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泉州産ハンドタオルセット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エコマーク認定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無漂白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サイズ：今治産ハンドタオル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33×34cm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泉州産ハンドタオル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34×35cm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今治産ハンドタオル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泉州産ハンドタオル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確かな品質と日本製ならではのこだわりが定評の</a:t>
            </a:r>
            <a:r>
              <a:rPr lang="en-US" altLang="ja-JP" sz="1600" dirty="0"/>
              <a:t>2</a:t>
            </a:r>
            <a:r>
              <a:rPr lang="ja-JP" altLang="en-US" sz="1600" dirty="0"/>
              <a:t>大タオルブランド、今治＆泉州。生産時の環境負荷を抑えたエコマーク付きで、どちらも厳しい検査基準を合格したハンドタオルのセットです。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85CFB473-43C7-2F47-FC9F-5032CF3C1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63" y="1381428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2024-07-25T03:54:49Z</dcterms:modified>
</cp:coreProperties>
</file>