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今治産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泉州産フェイスタオルセット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サイズ：今治産フェイスタオル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33×75cm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泉州産フェイスタオル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34×75cm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今治産フェイスタオル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泉州産フェイスタオル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普段使いに便利な綿素材のフェイスタオルセット。今治＆泉州の</a:t>
            </a:r>
            <a:r>
              <a:rPr lang="en-US" altLang="ja-JP" sz="1600" dirty="0"/>
              <a:t>2</a:t>
            </a:r>
            <a:r>
              <a:rPr lang="ja-JP" altLang="en-US" sz="1600" dirty="0"/>
              <a:t>大タオルブランドのライセンス認定を取得。地球環境に優しいエコマーク付きで、どちらも厳しい検査基準を合格しています。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5853785-BB3C-6E1B-90C8-E207675E9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93" y="1306155"/>
            <a:ext cx="3722832" cy="37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2024-07-25T03:54:50Z</dcterms:modified>
</cp:coreProperties>
</file>