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026"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文様百趣 繰り返し使えるミツロウラップ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ミツロウコーティング・ホホバオイル配合・樹脂</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20×20cm</a:t>
            </a:r>
          </a:p>
          <a:p>
            <a:r>
              <a:rPr lang="ja-JP" altLang="en-US" sz="900" dirty="0">
                <a:latin typeface="Meiryo UI" panose="020B0604030504040204" pitchFamily="34" charset="-128"/>
                <a:ea typeface="Meiryo UI" panose="020B0604030504040204" pitchFamily="34" charset="-128"/>
              </a:rPr>
              <a:t>包装：台紙付ポリ袋入り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石油由来ではなく、ミツロウを原料にしているためプラごみの削減に繋がるばかりか洗って繰り返し使える便利なラップです。</a:t>
            </a:r>
            <a:r>
              <a:rPr lang="en-US" altLang="ja-JP" sz="1600" dirty="0"/>
              <a:t>SDGs</a:t>
            </a:r>
            <a:r>
              <a:rPr lang="ja-JP" altLang="en-US" sz="1600" dirty="0"/>
              <a:t>にも貢献でき、ノベルティ用としても人気です。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BAAA26E8-5A19-C441-C876-F38F9824ECF0}"/>
              </a:ext>
            </a:extLst>
          </p:cNvPr>
          <p:cNvPicPr>
            <a:picLocks noChangeAspect="1"/>
          </p:cNvPicPr>
          <p:nvPr/>
        </p:nvPicPr>
        <p:blipFill>
          <a:blip r:embed="rId5"/>
          <a:stretch>
            <a:fillRect/>
          </a:stretch>
        </p:blipFill>
        <p:spPr>
          <a:xfrm>
            <a:off x="701781" y="1341825"/>
            <a:ext cx="3657359" cy="365735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757</TotalTime>
  <Words>78</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2024-09-17T01:23:07Z</dcterms:modified>
</cp:coreProperties>
</file>