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文様百趣 バンブーファイバーボックスクロス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(30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枚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種取混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素材：レーヨン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バンブーファイバー配合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20×20cm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包装：化粧箱入り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濡らしても破れにくく繰り返し使えるクロス</a:t>
            </a:r>
            <a:r>
              <a:rPr lang="en-US" altLang="ja-JP" sz="1600" dirty="0"/>
              <a:t>30</a:t>
            </a:r>
            <a:r>
              <a:rPr lang="ja-JP" altLang="en-US" sz="1600" dirty="0"/>
              <a:t>枚をバンブーファイバーボックスに収納した、</a:t>
            </a:r>
            <a:r>
              <a:rPr lang="en-US" altLang="ja-JP" sz="1600" dirty="0"/>
              <a:t>SDGs</a:t>
            </a:r>
            <a:r>
              <a:rPr lang="ja-JP" altLang="en-US" sz="1600" dirty="0"/>
              <a:t>にも貢献できるアイテムです。イベントやキャンペーンのノベルティ用等におすすめ。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709B2B94-F217-B558-D96C-AE956338286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4876" y="1369552"/>
            <a:ext cx="3565956" cy="3565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768</TotalTime>
  <Words>69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253</cp:revision>
  <cp:lastPrinted>2021-07-20T08:57:41Z</cp:lastPrinted>
  <dcterms:created xsi:type="dcterms:W3CDTF">2021-06-21T09:41:39Z</dcterms:created>
  <dcterms:modified xsi:type="dcterms:W3CDTF">2024-11-22T01:01:55Z</dcterms:modified>
</cp:coreProperties>
</file>