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87" d="100"/>
          <a:sy n="87" d="100"/>
        </p:scale>
        <p:origin x="456" y="9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2024/9/5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2024/9/5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文様百趣 箸</a:t>
            </a:r>
            <a:r>
              <a:rPr lang="en-US" altLang="ja-JP" sz="2000" dirty="0">
                <a:solidFill>
                  <a:schemeClr val="bg1"/>
                </a:solidFill>
                <a:latin typeface="Meiryo UI" panose="020B0604030504040204" pitchFamily="34" charset="-128"/>
                <a:ea typeface="Meiryo UI" panose="020B0604030504040204" pitchFamily="34" charset="-128"/>
              </a:rPr>
              <a:t>&amp;</a:t>
            </a:r>
            <a:r>
              <a:rPr lang="ja-JP" altLang="en-US" sz="2000" dirty="0">
                <a:solidFill>
                  <a:schemeClr val="bg1"/>
                </a:solidFill>
                <a:latin typeface="Meiryo UI" panose="020B0604030504040204" pitchFamily="34" charset="-128"/>
                <a:ea typeface="Meiryo UI" panose="020B0604030504040204" pitchFamily="34" charset="-128"/>
              </a:rPr>
              <a:t>箸置き二膳セット </a:t>
            </a: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648512"/>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素材：箸</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竹</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ウレタン塗装</a:t>
            </a:r>
            <a:r>
              <a:rPr lang="en-US" altLang="ja-JP" sz="900" dirty="0">
                <a:latin typeface="Meiryo UI" panose="020B0604030504040204" pitchFamily="34" charset="-128"/>
                <a:ea typeface="Meiryo UI" panose="020B0604030504040204" pitchFamily="34" charset="-128"/>
              </a:rPr>
              <a:t>) </a:t>
            </a:r>
            <a:r>
              <a:rPr lang="ja-JP" altLang="en-US" sz="900" dirty="0">
                <a:latin typeface="Meiryo UI" panose="020B0604030504040204" pitchFamily="34" charset="-128"/>
                <a:ea typeface="Meiryo UI" panose="020B0604030504040204" pitchFamily="34" charset="-128"/>
              </a:rPr>
              <a:t>箸置き</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陶器</a:t>
            </a:r>
          </a:p>
          <a:p>
            <a:r>
              <a:rPr lang="ja-JP" altLang="en-US" sz="900" dirty="0">
                <a:latin typeface="Meiryo UI" panose="020B0604030504040204" pitchFamily="34" charset="-128"/>
                <a:ea typeface="Meiryo UI" panose="020B0604030504040204" pitchFamily="34" charset="-128"/>
              </a:rPr>
              <a:t>サイズ：箸</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全長約</a:t>
            </a:r>
            <a:r>
              <a:rPr lang="en-US" altLang="ja-JP" sz="900" dirty="0">
                <a:latin typeface="Meiryo UI" panose="020B0604030504040204" pitchFamily="34" charset="-128"/>
                <a:ea typeface="Meiryo UI" panose="020B0604030504040204" pitchFamily="34" charset="-128"/>
              </a:rPr>
              <a:t>22.6cm </a:t>
            </a:r>
            <a:r>
              <a:rPr lang="ja-JP" altLang="en-US" sz="900" dirty="0">
                <a:latin typeface="Meiryo UI" panose="020B0604030504040204" pitchFamily="34" charset="-128"/>
                <a:ea typeface="Meiryo UI" panose="020B0604030504040204" pitchFamily="34" charset="-128"/>
              </a:rPr>
              <a:t>箸置き</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約</a:t>
            </a:r>
            <a:r>
              <a:rPr lang="en-US" altLang="ja-JP" sz="900" dirty="0">
                <a:latin typeface="Meiryo UI" panose="020B0604030504040204" pitchFamily="34" charset="-128"/>
                <a:ea typeface="Meiryo UI" panose="020B0604030504040204" pitchFamily="34" charset="-128"/>
              </a:rPr>
              <a:t>4.8×1.3×2.9cm</a:t>
            </a:r>
          </a:p>
          <a:p>
            <a:r>
              <a:rPr lang="ja-JP" altLang="en-US" sz="900" dirty="0">
                <a:latin typeface="Meiryo UI" panose="020B0604030504040204" pitchFamily="34" charset="-128"/>
                <a:ea typeface="Meiryo UI" panose="020B0604030504040204" pitchFamily="34" charset="-128"/>
              </a:rPr>
              <a:t>包装：化粧箱入り </a:t>
            </a:r>
          </a:p>
          <a:p>
            <a:endParaRPr lang="en-US" altLang="ja-JP" sz="900" dirty="0">
              <a:latin typeface="Meiryo UI" panose="020B0604030504040204" pitchFamily="34" charset="-128"/>
              <a:ea typeface="Meiryo UI" panose="020B0604030504040204" pitchFamily="34" charset="-128"/>
            </a:endParaRP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2224969"/>
          </a:xfrm>
          <a:prstGeom prst="rect">
            <a:avLst/>
          </a:prstGeom>
          <a:noFill/>
        </p:spPr>
        <p:txBody>
          <a:bodyPr wrap="square" lIns="0" tIns="46800" rIns="0" spcCol="360000" rtlCol="0">
            <a:spAutoFit/>
          </a:bodyPr>
          <a:lstStyle/>
          <a:p>
            <a:pPr>
              <a:lnSpc>
                <a:spcPts val="2400"/>
              </a:lnSpc>
            </a:pPr>
            <a:r>
              <a:rPr lang="ja-JP" altLang="en-US" sz="1600" dirty="0"/>
              <a:t>古来から受け継がれてきた伝統文様の美しいデザインが目を惹く箸＆箸置きの二膳セットです。和をテーマにしたイベントやキャンペーンのノベルティ用や外国人向けの特典用等におすすめ。</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23" name="図 22">
            <a:extLst>
              <a:ext uri="{FF2B5EF4-FFF2-40B4-BE49-F238E27FC236}">
                <a16:creationId xmlns:a16="http://schemas.microsoft.com/office/drawing/2014/main" id="{54FE0894-CF15-ABB1-3368-6214CAA91A0A}"/>
              </a:ext>
            </a:extLst>
          </p:cNvPr>
          <p:cNvPicPr>
            <a:picLocks noChangeAspect="1"/>
          </p:cNvPicPr>
          <p:nvPr/>
        </p:nvPicPr>
        <p:blipFill>
          <a:blip r:embed="rId5"/>
          <a:stretch>
            <a:fillRect/>
          </a:stretch>
        </p:blipFill>
        <p:spPr>
          <a:xfrm>
            <a:off x="659274" y="1394799"/>
            <a:ext cx="3648321" cy="3648321"/>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1067</TotalTime>
  <Words>91</Words>
  <Application>Microsoft Office PowerPoint</Application>
  <PresentationFormat>画面に合わせる (4:3)</PresentationFormat>
  <Paragraphs>13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260</cp:revision>
  <cp:lastPrinted>2021-07-20T08:57:41Z</cp:lastPrinted>
  <dcterms:created xsi:type="dcterms:W3CDTF">2021-06-21T09:41:39Z</dcterms:created>
  <dcterms:modified xsi:type="dcterms:W3CDTF">2024-09-05T05:50:37Z</dcterms:modified>
</cp:coreProperties>
</file>