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便利なウォータージャグ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ポリアミド・ポリエチレン・ポリエチレンテレフタレート 持ち手・コック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コック取付口・給水口・蓋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40×14×35cm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包装：台紙付きポリ袋入り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折り畳んで携帯・収納できる！注ぎ口が</a:t>
            </a:r>
            <a:r>
              <a:rPr lang="en-US" altLang="ja-JP" sz="1600" dirty="0"/>
              <a:t>2</a:t>
            </a:r>
            <a:r>
              <a:rPr lang="ja-JP" altLang="en-US" sz="1600" dirty="0"/>
              <a:t>つ付いた、便利なウォータージャグ。たっぷり</a:t>
            </a:r>
            <a:r>
              <a:rPr lang="en-US" altLang="ja-JP" sz="1600" dirty="0"/>
              <a:t>8L</a:t>
            </a:r>
            <a:r>
              <a:rPr lang="ja-JP" altLang="en-US" sz="1600" dirty="0"/>
              <a:t>分給水できるので、アウトドアや災害時に重宝します。アウトドアや防災関連のノベルティに最適です。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E8340D3-5776-3DB0-C832-A7E15CFD1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99" y="1388442"/>
            <a:ext cx="3594190" cy="359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91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2024-07-25T03:54:50Z</dcterms:modified>
</cp:coreProperties>
</file>