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水垢撃退スポンジセット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・メラミンフォーム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クロス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20×20cm PVA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スポンジ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6×9×1.8cm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メラミンスポンジ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9×6×3cm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包装：持ち手付デザインポリ袋入り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PVA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クロス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PVA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スポンジ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メラミンスポンジ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水垢撃退スポンジセットは、水垢汚れを撃退する研磨スポンジと吸水力に優れた</a:t>
            </a:r>
            <a:r>
              <a:rPr lang="en-US" altLang="ja-JP" sz="1600" dirty="0"/>
              <a:t>PVA</a:t>
            </a:r>
            <a:r>
              <a:rPr lang="ja-JP" altLang="en-US" sz="1600" dirty="0"/>
              <a:t>スポンジのセットです。スポンジは汚れを落として乾燥すれば繰り返し使えます。配布用ノベルティに最適です。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A2D12821-CE04-13D3-850C-35DF5B446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82" y="1366326"/>
            <a:ext cx="3699037" cy="36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</TotalTime>
  <Words>99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2024-07-25T03:54:51Z</dcterms:modified>
</cp:coreProperties>
</file>