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96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ザ・バッグ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コンビニタイプ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)#sustainable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28×43cm(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10×6×2.5cm(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ペットボトルの再利用から生まれたエコ素材を使った、コンビニタイプのザ・バッグ。丸めてゴムバンドで留めれば小さく畳めるので、携帯に便利。食料品の買出しにも最適なトートバッグです。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620EBEAE-0177-8137-65A3-3E7F838E5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87" y="1368626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</TotalTime>
  <Words>80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2024-07-25T03:54:53Z</dcterms:modified>
</cp:coreProperties>
</file>