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252" y="4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ザ・バッグ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マチ広タイプ</a:t>
            </a:r>
            <a:r>
              <a:rPr lang="en-US" altLang="ja-JP" sz="2000" dirty="0">
                <a:solidFill>
                  <a:schemeClr val="bg1"/>
                </a:solidFill>
                <a:latin typeface="Meiryo UI" panose="020B0604030504040204" pitchFamily="34" charset="-128"/>
                <a:ea typeface="Meiryo UI" panose="020B0604030504040204" pitchFamily="34" charset="-128"/>
              </a:rPr>
              <a:t>)#sustainable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45×42×22cm(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15×10×2cm(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お弁当などの持ち帰りにも便利な、マチが広がり安定感抜群の収納ができるザ・バッグ。ペットボトルの再利用から生まれた環境に優しい素材を使用したエコバッグです。小さく畳めて携帯に便利！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4268E369-2ACE-49F7-B66F-5C0D72E43E86}"/>
              </a:ext>
            </a:extLst>
          </p:cNvPr>
          <p:cNvPicPr>
            <a:picLocks noChangeAspect="1"/>
          </p:cNvPicPr>
          <p:nvPr/>
        </p:nvPicPr>
        <p:blipFill>
          <a:blip r:embed="rId5"/>
          <a:stretch>
            <a:fillRect/>
          </a:stretch>
        </p:blipFill>
        <p:spPr>
          <a:xfrm>
            <a:off x="578535" y="1303635"/>
            <a:ext cx="3705674" cy="370567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953</TotalTime>
  <Words>85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2024-07-25T03:54:53Z</dcterms:modified>
</cp:coreProperties>
</file>