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今治粋美フェイスたおる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34×82cm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包装：木箱入り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今治の粋美フェイスタオルを高級感のある木箱に収納。綿本来の美しい白さとやわからさ、吸水性を引き出す、混じりけがなく美しい逸品です。贈答品や記念品として最適なアイテムです。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5F1E56AA-B60D-C5E8-A5D6-C81E03B85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30" y="1371901"/>
            <a:ext cx="3502056" cy="350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2024-07-25T03:54:54Z</dcterms:modified>
</cp:coreProperties>
</file>