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10"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今治粋美バスたおる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60×120cm</a:t>
            </a:r>
          </a:p>
          <a:p>
            <a:r>
              <a:rPr lang="ja-JP" altLang="en-US" sz="900" dirty="0">
                <a:latin typeface="Meiryo UI" panose="020B0604030504040204" pitchFamily="34" charset="-128"/>
                <a:ea typeface="Meiryo UI" panose="020B0604030504040204" pitchFamily="34" charset="-128"/>
              </a:rPr>
              <a:t>包装：木箱入り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信頼できる高品質の今治産粋美バスたおるは、綿本来の美しい白さとやわからさ、吸水性を兼備。日頃の感謝の想いを込めた贈答品や記念品に最適な高級感のある木箱入りです。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361D6BC6-5F64-AFAE-555E-1EB9DEF307A4}"/>
              </a:ext>
            </a:extLst>
          </p:cNvPr>
          <p:cNvPicPr>
            <a:picLocks noChangeAspect="1"/>
          </p:cNvPicPr>
          <p:nvPr/>
        </p:nvPicPr>
        <p:blipFill>
          <a:blip r:embed="rId5"/>
          <a:stretch>
            <a:fillRect/>
          </a:stretch>
        </p:blipFill>
        <p:spPr>
          <a:xfrm>
            <a:off x="655106" y="1381575"/>
            <a:ext cx="3669349" cy="366934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TotalTime>
  <Words>74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267</cp:revision>
  <cp:lastPrinted>2021-07-20T08:57:41Z</cp:lastPrinted>
  <dcterms:created xsi:type="dcterms:W3CDTF">2021-06-21T09:41:39Z</dcterms:created>
  <dcterms:modified xsi:type="dcterms:W3CDTF">2024-07-25T03:54:54Z</dcterms:modified>
</cp:coreProperties>
</file>