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パワーバンク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5000mAh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樹脂・ポリカーボネイト・鉄・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LCP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・銅・マンガン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6.3×1.5×9.3cm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5000mAh</a:t>
            </a:r>
            <a:r>
              <a:rPr lang="ja-JP" altLang="en-US" sz="1600" dirty="0"/>
              <a:t>のモバイルチャージャー。オリジナル名入れに最適なフラットボディに加え、窓あき化粧箱のためアピール力も抜群！ノベルティ用から特典用や景品用などにおすすめ。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62C71E6-2248-2451-53AB-02C87D57C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42" y="1378308"/>
            <a:ext cx="3661854" cy="36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2024-07-25T03:54:55Z</dcterms:modified>
</cp:coreProperties>
</file>