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パワーバンク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10000mAh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樹脂・ポリカーボネイト・鉄・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LCP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・銅・マンガン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6.7×1.6×13.8cm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10000mAh</a:t>
            </a:r>
            <a:r>
              <a:rPr lang="ja-JP" altLang="en-US" sz="1600" dirty="0"/>
              <a:t>のモバイルチャージャー。オリジナル名入れに最適なフラットボディに加え、窓あき化粧箱のためアピール力も抜群！ノベルティ用から特典用や景品用などにおすすめ。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F718D24-539B-751F-97EA-B591FE33E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94" y="1371901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2024-07-25T03:54:55Z</dcterms:modified>
</cp:coreProperties>
</file>