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今治フェイスタオル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タンブラーセット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#CO2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排出権付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素材：真空ステンレスタンブラー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 今治フェイスタオル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サイズ：真空ステンレスタンブラー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7.9cm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14.7cm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今治フェイスタオル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34×75cm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人気の今治フェイスタオルとタンブラーのギフトセット。本製品</a:t>
            </a:r>
            <a:r>
              <a:rPr lang="en-US" altLang="ja-JP" sz="1600" dirty="0"/>
              <a:t>1</a:t>
            </a:r>
            <a:r>
              <a:rPr lang="ja-JP" altLang="en-US" sz="1600" dirty="0"/>
              <a:t>組あたり、</a:t>
            </a:r>
            <a:r>
              <a:rPr lang="en-US" altLang="ja-JP" sz="1600" dirty="0"/>
              <a:t>CO2</a:t>
            </a:r>
            <a:r>
              <a:rPr lang="ja-JP" altLang="en-US" sz="1600" dirty="0"/>
              <a:t>排出量が</a:t>
            </a:r>
            <a:r>
              <a:rPr lang="en-US" altLang="ja-JP" sz="1600" dirty="0"/>
              <a:t>5kg</a:t>
            </a:r>
            <a:r>
              <a:rPr lang="ja-JP" altLang="en-US" sz="1600" dirty="0"/>
              <a:t>オフセットされるので、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にも貢献できます。周年記念・ご成約特典にご活用ください。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8A4C2DD-9A10-C04D-214F-4EEF3BE4C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68" y="1319951"/>
            <a:ext cx="3741093" cy="37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2024-07-25T03:54:56Z</dcterms:modified>
</cp:coreProperties>
</file>