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文様百趣 雅なボックスマスク 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30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枚入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色取混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素材：本体・フィルター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ポリプロピレン 耳かけ部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ポリエステル・ポリウレタン ノーズフィッター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ポリエチレン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17.5×9.5cm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包装：化粧箱入り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個包装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sz="1600" dirty="0"/>
              <a:t>『</a:t>
            </a:r>
            <a:r>
              <a:rPr lang="ja-JP" altLang="en-US" sz="1600" dirty="0"/>
              <a:t>麻の葉つなぎ</a:t>
            </a:r>
            <a:r>
              <a:rPr lang="en-US" altLang="ja-JP" sz="1600" dirty="0"/>
              <a:t>』『</a:t>
            </a:r>
            <a:r>
              <a:rPr lang="ja-JP" altLang="en-US" sz="1600" dirty="0"/>
              <a:t>菖蒲に釘抜き文様</a:t>
            </a:r>
            <a:r>
              <a:rPr lang="en-US" altLang="ja-JP" sz="1600" dirty="0"/>
              <a:t>』『</a:t>
            </a:r>
            <a:r>
              <a:rPr lang="ja-JP" altLang="en-US" sz="1600" dirty="0"/>
              <a:t>牡丹唐草</a:t>
            </a:r>
            <a:r>
              <a:rPr lang="en-US" altLang="ja-JP" sz="1600" dirty="0"/>
              <a:t>』</a:t>
            </a:r>
            <a:r>
              <a:rPr lang="ja-JP" altLang="en-US" sz="1600" dirty="0"/>
              <a:t>の</a:t>
            </a:r>
            <a:r>
              <a:rPr lang="en-US" altLang="ja-JP" sz="1600" dirty="0"/>
              <a:t>3</a:t>
            </a:r>
            <a:r>
              <a:rPr lang="ja-JP" altLang="en-US" sz="1600" dirty="0"/>
              <a:t>種デザインのボックス入りの個包装マスク</a:t>
            </a:r>
            <a:r>
              <a:rPr lang="en-US" altLang="ja-JP" sz="1600" dirty="0"/>
              <a:t>30</a:t>
            </a:r>
            <a:r>
              <a:rPr lang="ja-JP" altLang="en-US" sz="1600" dirty="0"/>
              <a:t>枚入り。美しい和文様のデザインがインテリアになじみます。特典用や景品用におすすめ。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20" name="図 19">
            <a:extLst>
              <a:ext uri="{FF2B5EF4-FFF2-40B4-BE49-F238E27FC236}">
                <a16:creationId xmlns:a16="http://schemas.microsoft.com/office/drawing/2014/main" id="{F1161E09-85A6-42D0-5F47-35675FE5B7F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4120" y="1422052"/>
            <a:ext cx="3541612" cy="3541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866</TotalTime>
  <Words>97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257</cp:revision>
  <cp:lastPrinted>2021-07-20T08:57:41Z</cp:lastPrinted>
  <dcterms:created xsi:type="dcterms:W3CDTF">2021-06-21T09:41:39Z</dcterms:created>
  <dcterms:modified xsi:type="dcterms:W3CDTF">2024-11-21T03:50:08Z</dcterms:modified>
</cp:coreProperties>
</file>