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利楽物語 箸やすめ小皿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枚組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素材：磁器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お醤油・薬味用の小皿としても、箸置きとしても使えるかわいい豆皿のペアセット。お醤油を入れると可憐な梅の花が浮かび、箸置きにもなるくぼみが付いています。美しい牡丹柄の化粧箱入りです。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C6877299-70E0-52FD-65DB-09DFC5429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72" y="1342902"/>
            <a:ext cx="3716729" cy="37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2024-07-25T03:54:56Z</dcterms:modified>
</cp:coreProperties>
</file>