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バイオマス</a:t>
            </a:r>
            <a:r>
              <a:rPr lang="en-US" altLang="ja-JP" sz="2000" dirty="0">
                <a:solidFill>
                  <a:schemeClr val="bg1"/>
                </a:solidFill>
                <a:latin typeface="Meiryo UI" panose="020B0604030504040204" pitchFamily="34" charset="-128"/>
                <a:ea typeface="Meiryo UI" panose="020B0604030504040204" pitchFamily="34" charset="-128"/>
              </a:rPr>
              <a:t>25% </a:t>
            </a:r>
            <a:r>
              <a:rPr lang="ja-JP" altLang="en-US" sz="2000" dirty="0">
                <a:solidFill>
                  <a:schemeClr val="bg1"/>
                </a:solidFill>
                <a:latin typeface="Meiryo UI" panose="020B0604030504040204" pitchFamily="34" charset="-128"/>
                <a:ea typeface="Meiryo UI" panose="020B0604030504040204" pitchFamily="34" charset="-128"/>
              </a:rPr>
              <a:t>国産ポリ袋 </a:t>
            </a:r>
            <a:r>
              <a:rPr lang="en-US" altLang="ja-JP" sz="2000" dirty="0">
                <a:solidFill>
                  <a:schemeClr val="bg1"/>
                </a:solidFill>
                <a:latin typeface="Meiryo UI" panose="020B0604030504040204" pitchFamily="34" charset="-128"/>
                <a:ea typeface="Meiryo UI" panose="020B0604030504040204" pitchFamily="34" charset="-128"/>
              </a:rPr>
              <a:t>8</a:t>
            </a:r>
            <a:r>
              <a:rPr lang="ja-JP" altLang="en-US" sz="2000" dirty="0">
                <a:solidFill>
                  <a:schemeClr val="bg1"/>
                </a:solidFill>
                <a:latin typeface="Meiryo UI" panose="020B0604030504040204" pitchFamily="34" charset="-128"/>
                <a:ea typeface="Meiryo UI" panose="020B0604030504040204" pitchFamily="34" charset="-128"/>
              </a:rPr>
              <a:t>枚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素材：ポリエチレン</a:t>
            </a:r>
          </a:p>
          <a:p>
            <a:r>
              <a:rPr lang="ja-JP" altLang="en-US" sz="900" dirty="0">
                <a:latin typeface="Meiryo UI" panose="020B0604030504040204" pitchFamily="34" charset="-128"/>
                <a:ea typeface="Meiryo UI" panose="020B0604030504040204" pitchFamily="34" charset="-128"/>
              </a:rPr>
              <a:t>サイズ ：約</a:t>
            </a:r>
            <a:r>
              <a:rPr lang="en-US" altLang="ja-JP" sz="900" dirty="0">
                <a:latin typeface="Meiryo UI" panose="020B0604030504040204" pitchFamily="34" charset="-128"/>
                <a:ea typeface="Meiryo UI" panose="020B0604030504040204" pitchFamily="34" charset="-128"/>
              </a:rPr>
              <a:t>26×48cm</a:t>
            </a:r>
          </a:p>
          <a:p>
            <a:r>
              <a:rPr lang="ja-JP" altLang="en-US" sz="900" dirty="0">
                <a:latin typeface="Meiryo UI" panose="020B0604030504040204" pitchFamily="34" charset="-128"/>
                <a:ea typeface="Meiryo UI" panose="020B0604030504040204" pitchFamily="34" charset="-128"/>
              </a:rPr>
              <a:t>包装：クラフトボックス入り</a:t>
            </a:r>
          </a:p>
          <a:p>
            <a:r>
              <a:rPr lang="ja-JP" altLang="en-US" sz="900" dirty="0">
                <a:latin typeface="Meiryo UI" panose="020B0604030504040204" pitchFamily="34" charset="-128"/>
                <a:ea typeface="Meiryo UI" panose="020B0604030504040204" pitchFamily="34" charset="-128"/>
              </a:rPr>
              <a:t>生産国：日本製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サトウキビを原料とするバイオマス配合素材を使用しているため環境負荷低減に繋がり、</a:t>
            </a:r>
            <a:r>
              <a:rPr lang="en-US" altLang="ja-JP" sz="1600" dirty="0"/>
              <a:t>SDGs</a:t>
            </a:r>
            <a:r>
              <a:rPr lang="ja-JP" altLang="en-US" sz="1600" dirty="0"/>
              <a:t>に貢献できる国産ポリ袋</a:t>
            </a:r>
            <a:r>
              <a:rPr lang="en-US" altLang="ja-JP" sz="1600" dirty="0"/>
              <a:t>8</a:t>
            </a:r>
            <a:r>
              <a:rPr lang="ja-JP" altLang="en-US" sz="1600" dirty="0"/>
              <a:t>枚入りです。イベント等でのばらまき用やノベルティ用に最適。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5" name="図 24">
            <a:extLst>
              <a:ext uri="{FF2B5EF4-FFF2-40B4-BE49-F238E27FC236}">
                <a16:creationId xmlns:a16="http://schemas.microsoft.com/office/drawing/2014/main" id="{26DC4984-6338-4F49-E7D3-28EE33339765}"/>
              </a:ext>
            </a:extLst>
          </p:cNvPr>
          <p:cNvPicPr>
            <a:picLocks noChangeAspect="1"/>
          </p:cNvPicPr>
          <p:nvPr/>
        </p:nvPicPr>
        <p:blipFill>
          <a:blip r:embed="rId5"/>
          <a:stretch>
            <a:fillRect/>
          </a:stretch>
        </p:blipFill>
        <p:spPr>
          <a:xfrm>
            <a:off x="667553" y="1391535"/>
            <a:ext cx="3543973" cy="354397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944</TotalTime>
  <Words>76</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258</cp:revision>
  <cp:lastPrinted>2021-07-20T08:57:41Z</cp:lastPrinted>
  <dcterms:created xsi:type="dcterms:W3CDTF">2021-06-21T09:41:39Z</dcterms:created>
  <dcterms:modified xsi:type="dcterms:W3CDTF">2024-11-21T05:08:22Z</dcterms:modified>
</cp:coreProperties>
</file>