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セルロース地球スポンジ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#CO2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排出権付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素材：セルロース・綿・湿潤剤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サイズ：直径約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厚み約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1.4cm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包装：名刺ポケット付きデザインポリ袋入り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地球をイメージしたパッケージデザインが可愛くもメッセージ性のある、セルロールスポンジです。</a:t>
            </a:r>
            <a:r>
              <a:rPr lang="en-US" altLang="ja-JP" sz="1600" dirty="0"/>
              <a:t>CO2</a:t>
            </a:r>
            <a:r>
              <a:rPr lang="ja-JP" altLang="en-US" sz="1600" dirty="0"/>
              <a:t>排出権付きのためこれひとつで</a:t>
            </a:r>
            <a:r>
              <a:rPr lang="en-US" altLang="ja-JP" sz="1600" dirty="0"/>
              <a:t>CO2</a:t>
            </a:r>
            <a:r>
              <a:rPr lang="ja-JP" altLang="en-US" sz="1600" dirty="0"/>
              <a:t>排出量</a:t>
            </a:r>
            <a:r>
              <a:rPr lang="en-US" altLang="ja-JP" sz="1600" dirty="0"/>
              <a:t>1kg</a:t>
            </a:r>
            <a:r>
              <a:rPr lang="ja-JP" altLang="en-US" sz="1600" dirty="0"/>
              <a:t>がオフセットされます。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D1F28A9A-71C2-2CFB-6E76-3BA76B89FA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355" y="1387291"/>
            <a:ext cx="3703658" cy="370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793</TotalTime>
  <Words>68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2024-11-21T02:37:24Z</dcterms:modified>
</cp:coreProperties>
</file>