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HydroAg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+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備えて安心暮らしの衛生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素材：除菌スプレー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成分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エタノール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(55wt%)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、イソプロパノール、水、ポリマー、銀系抗菌剤 マイクロファイバークロス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ポリエステル・ナイロン 不織布マスク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耳かけ部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ポリエステル・ウレタン ノーズフィッター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サイズ：除菌スプレー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2×1.5×13.5cm(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10ml)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マイクロファイバークロス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25×25cm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不織布マスク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17.5×9.5cm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乾いたあとも銀イオンが抗菌する</a:t>
            </a:r>
            <a:r>
              <a:rPr lang="en-US" altLang="ja-JP" sz="1600" dirty="0"/>
              <a:t>Hydro Ag+</a:t>
            </a:r>
            <a:r>
              <a:rPr lang="ja-JP" altLang="en-US" sz="1600" dirty="0"/>
              <a:t>技術で作られたアルコール除菌スプレーと不織布マスク、そしてマイクロファイバークロスの実用的な</a:t>
            </a:r>
            <a:r>
              <a:rPr lang="en-US" altLang="ja-JP" sz="1600" dirty="0"/>
              <a:t>3</a:t>
            </a:r>
            <a:r>
              <a:rPr lang="ja-JP" altLang="en-US" sz="1600" dirty="0"/>
              <a:t>点セットです。ノベルティ用におすすめ！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2F44623A-4505-106E-C36D-2438C7533E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41518"/>
            <a:ext cx="3677615" cy="367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128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2024-11-21T08:12:11Z</dcterms:modified>
</cp:coreProperties>
</file>