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2"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カードタイプ除菌スプレー </a:t>
            </a:r>
            <a:r>
              <a:rPr lang="en-US" altLang="ja-JP" sz="2000" dirty="0">
                <a:solidFill>
                  <a:schemeClr val="bg1"/>
                </a:solidFill>
                <a:latin typeface="Meiryo UI" panose="020B0604030504040204" pitchFamily="34" charset="-128"/>
                <a:ea typeface="Meiryo UI" panose="020B0604030504040204" pitchFamily="34" charset="-128"/>
              </a:rPr>
              <a:t>15ml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カラー展開：ホワイト、ブラック</a:t>
            </a:r>
          </a:p>
          <a:p>
            <a:r>
              <a:rPr lang="ja-JP" altLang="en-US" sz="900" dirty="0">
                <a:latin typeface="Meiryo UI" panose="020B0604030504040204" pitchFamily="34" charset="-128"/>
                <a:ea typeface="Meiryo UI" panose="020B0604030504040204" pitchFamily="34" charset="-128"/>
              </a:rPr>
              <a:t>素材：容器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成分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エタノール・水・グリセリン・</a:t>
            </a:r>
            <a:r>
              <a:rPr lang="en-US" altLang="ja-JP" sz="900" dirty="0">
                <a:latin typeface="Meiryo UI" panose="020B0604030504040204" pitchFamily="34" charset="-128"/>
                <a:ea typeface="Meiryo UI" panose="020B0604030504040204" pitchFamily="34" charset="-128"/>
              </a:rPr>
              <a:t>PG</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アクリレーツ</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アクリル酸アルキル</a:t>
            </a:r>
            <a:r>
              <a:rPr lang="en-US" altLang="ja-JP" sz="900" dirty="0">
                <a:latin typeface="Meiryo UI" panose="020B0604030504040204" pitchFamily="34" charset="-128"/>
                <a:ea typeface="Meiryo UI" panose="020B0604030504040204" pitchFamily="34" charset="-128"/>
              </a:rPr>
              <a:t>(C10-30))</a:t>
            </a:r>
            <a:r>
              <a:rPr lang="ja-JP" altLang="en-US" sz="900" dirty="0">
                <a:latin typeface="Meiryo UI" panose="020B0604030504040204" pitchFamily="34" charset="-128"/>
                <a:ea typeface="Meiryo UI" panose="020B0604030504040204" pitchFamily="34" charset="-128"/>
              </a:rPr>
              <a:t>アロエベラ液汁・マルトデキストリン・酢酸トコフェロール・香料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5.6×8.5×1cm</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スーツやワイシャツの胸ポケットに入れて持ち歩くこともできるコンパクトなカードタイプの除菌スプレーです。オリジナル名入れがしやすいホワイトとブラックの</a:t>
            </a:r>
            <a:r>
              <a:rPr lang="en-US" altLang="ja-JP" sz="1600" dirty="0"/>
              <a:t>2</a:t>
            </a:r>
            <a:r>
              <a:rPr lang="ja-JP" altLang="en-US" sz="1600" dirty="0"/>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33F3AF35-E114-2D7F-056E-7B42A5F1D985}"/>
              </a:ext>
            </a:extLst>
          </p:cNvPr>
          <p:cNvPicPr>
            <a:picLocks noChangeAspect="1"/>
          </p:cNvPicPr>
          <p:nvPr/>
        </p:nvPicPr>
        <p:blipFill>
          <a:blip r:embed="rId5"/>
          <a:stretch>
            <a:fillRect/>
          </a:stretch>
        </p:blipFill>
        <p:spPr>
          <a:xfrm>
            <a:off x="700632" y="1396801"/>
            <a:ext cx="3590620" cy="35906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858</TotalTime>
  <Words>98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262</cp:revision>
  <cp:lastPrinted>2021-07-20T08:57:41Z</cp:lastPrinted>
  <dcterms:created xsi:type="dcterms:W3CDTF">2021-06-21T09:41:39Z</dcterms:created>
  <dcterms:modified xsi:type="dcterms:W3CDTF">2024-07-25T03:54:59Z</dcterms:modified>
</cp:coreProperties>
</file>