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6959"/>
    <p:restoredTop sz="94656"/>
  </p:normalViewPr>
  <p:slideViewPr>
    <p:cSldViewPr snapToGrid="0" snapToObjects="1">
      <p:cViewPr varScale="1">
        <p:scale>
          <a:sx n="95" d="100"/>
          <a:sy n="95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08D55-502A-E34A-8EAC-0CBDB58BC935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3F492-097D-4343-8401-B9480D7F56F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7449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33F492-097D-4343-8401-B9480D7F56F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594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2C56DA5-588D-A643-B482-FBFC5DBFE846}"/>
              </a:ext>
            </a:extLst>
          </p:cNvPr>
          <p:cNvSpPr/>
          <p:nvPr userDrawn="1"/>
        </p:nvSpPr>
        <p:spPr>
          <a:xfrm>
            <a:off x="279402" y="1295400"/>
            <a:ext cx="4471502" cy="5081926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>
            <a:outerShdw blurRad="1270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F4EDA87-4F59-5249-BEA9-C2F2D68A70C0}"/>
              </a:ext>
            </a:extLst>
          </p:cNvPr>
          <p:cNvSpPr/>
          <p:nvPr userDrawn="1"/>
        </p:nvSpPr>
        <p:spPr>
          <a:xfrm>
            <a:off x="281519" y="485059"/>
            <a:ext cx="8583081" cy="60343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346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7429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8118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443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294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878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49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46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956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8608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4833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AD025-FFB8-A244-965F-2B7F7F43E628}" type="datetimeFigureOut">
              <a:rPr kumimoji="1" lang="ja-JP" altLang="en-US" smtClean="0"/>
              <a:t>2024/7/25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7B1B2-074F-F04D-A01C-FC4065C487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145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927CB9EF-4E63-C348-91C2-B4EE6CED9A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223" y="4667627"/>
            <a:ext cx="722044" cy="79547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4C963AD-CFA1-094F-903A-A75F17FBB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6907" y="3119079"/>
            <a:ext cx="704222" cy="81594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A50E79-0AEB-4A45-90DE-1EBFEF4913AE}"/>
              </a:ext>
            </a:extLst>
          </p:cNvPr>
          <p:cNvSpPr txBox="1"/>
          <p:nvPr/>
        </p:nvSpPr>
        <p:spPr>
          <a:xfrm>
            <a:off x="1098699" y="596421"/>
            <a:ext cx="7750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アイスキャンディークールジェル 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DB95C43C-93E8-974D-BE0B-E4B52F6953E9}"/>
              </a:ext>
            </a:extLst>
          </p:cNvPr>
          <p:cNvSpPr txBox="1"/>
          <p:nvPr/>
        </p:nvSpPr>
        <p:spPr>
          <a:xfrm>
            <a:off x="485900" y="5252121"/>
            <a:ext cx="4140913" cy="648512"/>
          </a:xfrm>
          <a:prstGeom prst="rect">
            <a:avLst/>
          </a:prstGeom>
          <a:noFill/>
        </p:spPr>
        <p:txBody>
          <a:bodyPr wrap="square" lIns="90000" tIns="46800" rIns="0" bIns="46800" rtlCol="0">
            <a:spAutoFit/>
          </a:bodyPr>
          <a:lstStyle/>
          <a:p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カラー展開：</a:t>
            </a:r>
            <a:r>
              <a:rPr lang="en-US" altLang="ja-JP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色取混</a:t>
            </a:r>
          </a:p>
          <a:p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素材：</a:t>
            </a:r>
            <a:r>
              <a:rPr lang="en-US" altLang="ja-JP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PVC</a:t>
            </a:r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・水・カルボキシメチルセルロース・防腐剤</a:t>
            </a:r>
          </a:p>
          <a:p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サイズ：約</a:t>
            </a:r>
            <a:r>
              <a:rPr lang="en-US" altLang="ja-JP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7.7×14.5×1.2cm</a:t>
            </a:r>
          </a:p>
          <a:p>
            <a:r>
              <a:rPr lang="ja-JP" altLang="en-US" sz="900" dirty="0">
                <a:latin typeface="Meiryo UI" panose="020B0604030504040204" pitchFamily="34" charset="-128"/>
                <a:ea typeface="Meiryo UI" panose="020B0604030504040204" pitchFamily="34" charset="-128"/>
              </a:rPr>
              <a:t>包装：ポリ袋入り </a:t>
            </a:r>
            <a:endParaRPr lang="en-US" altLang="ja-JP" sz="9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31A1040-38AB-0647-BD57-A8AE861D20F5}"/>
              </a:ext>
            </a:extLst>
          </p:cNvPr>
          <p:cNvSpPr txBox="1"/>
          <p:nvPr/>
        </p:nvSpPr>
        <p:spPr>
          <a:xfrm>
            <a:off x="8151628" y="40332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E0DEE68-B29B-4E44-B075-EC371AE600A8}"/>
              </a:ext>
            </a:extLst>
          </p:cNvPr>
          <p:cNvSpPr txBox="1"/>
          <p:nvPr/>
        </p:nvSpPr>
        <p:spPr>
          <a:xfrm>
            <a:off x="9838660" y="39269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9" name="円/楕円 8">
            <a:extLst>
              <a:ext uri="{FF2B5EF4-FFF2-40B4-BE49-F238E27FC236}">
                <a16:creationId xmlns:a16="http://schemas.microsoft.com/office/drawing/2014/main" id="{5071E141-4680-1C45-8E9F-3E48DC46BD1C}"/>
              </a:ext>
            </a:extLst>
          </p:cNvPr>
          <p:cNvSpPr/>
          <p:nvPr/>
        </p:nvSpPr>
        <p:spPr>
          <a:xfrm>
            <a:off x="5035845" y="1268518"/>
            <a:ext cx="739603" cy="73960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4"/>
              </a:solidFill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C679F590-1798-F145-B307-DE0B7159F3E6}"/>
              </a:ext>
            </a:extLst>
          </p:cNvPr>
          <p:cNvSpPr txBox="1"/>
          <p:nvPr/>
        </p:nvSpPr>
        <p:spPr>
          <a:xfrm>
            <a:off x="5035210" y="1496155"/>
            <a:ext cx="7396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500">
                <a:solidFill>
                  <a:schemeClr val="accent1">
                    <a:lumMod val="50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特徴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949CA04-F994-CB41-A9F7-DB00BFD8F160}"/>
              </a:ext>
            </a:extLst>
          </p:cNvPr>
          <p:cNvSpPr txBox="1"/>
          <p:nvPr/>
        </p:nvSpPr>
        <p:spPr>
          <a:xfrm>
            <a:off x="9540949" y="34662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93A13B1-A79F-5A48-AF90-DCA933A6F93C}"/>
              </a:ext>
            </a:extLst>
          </p:cNvPr>
          <p:cNvSpPr txBox="1"/>
          <p:nvPr/>
        </p:nvSpPr>
        <p:spPr>
          <a:xfrm>
            <a:off x="10086753" y="24738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9CB1C9CE-1452-7545-89C5-18AAC82727F2}"/>
              </a:ext>
            </a:extLst>
          </p:cNvPr>
          <p:cNvSpPr txBox="1"/>
          <p:nvPr/>
        </p:nvSpPr>
        <p:spPr>
          <a:xfrm>
            <a:off x="738099" y="3241645"/>
            <a:ext cx="3590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商品写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1947353-CE6B-5941-A69E-F8C69B4B7F8E}"/>
              </a:ext>
            </a:extLst>
          </p:cNvPr>
          <p:cNvSpPr txBox="1"/>
          <p:nvPr/>
        </p:nvSpPr>
        <p:spPr>
          <a:xfrm>
            <a:off x="-674557" y="1041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A694227E-35A0-BC45-B4B3-10C0BE19C792}"/>
              </a:ext>
            </a:extLst>
          </p:cNvPr>
          <p:cNvSpPr txBox="1"/>
          <p:nvPr/>
        </p:nvSpPr>
        <p:spPr>
          <a:xfrm>
            <a:off x="6223000" y="34417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68EF753-87BF-FA49-B3C8-FFADD62EDFAB}"/>
              </a:ext>
            </a:extLst>
          </p:cNvPr>
          <p:cNvSpPr txBox="1"/>
          <p:nvPr/>
        </p:nvSpPr>
        <p:spPr>
          <a:xfrm>
            <a:off x="5949950" y="34163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324E41E-3866-E048-AA35-05280DE458D9}"/>
              </a:ext>
            </a:extLst>
          </p:cNvPr>
          <p:cNvSpPr txBox="1"/>
          <p:nvPr/>
        </p:nvSpPr>
        <p:spPr>
          <a:xfrm>
            <a:off x="9525000" y="31580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88061B6-B227-F945-9FD3-54E55A954891}"/>
              </a:ext>
            </a:extLst>
          </p:cNvPr>
          <p:cNvSpPr txBox="1"/>
          <p:nvPr/>
        </p:nvSpPr>
        <p:spPr>
          <a:xfrm>
            <a:off x="8390467" y="73321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B7B904E5-64B7-744A-9CEE-65B9899ED486}"/>
              </a:ext>
            </a:extLst>
          </p:cNvPr>
          <p:cNvSpPr txBox="1"/>
          <p:nvPr/>
        </p:nvSpPr>
        <p:spPr>
          <a:xfrm>
            <a:off x="8017933" y="-736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06F736AD-50A3-9946-BE09-78B049790D86}"/>
              </a:ext>
            </a:extLst>
          </p:cNvPr>
          <p:cNvCxnSpPr>
            <a:cxnSpLocks/>
            <a:stCxn id="48" idx="3"/>
          </p:cNvCxnSpPr>
          <p:nvPr/>
        </p:nvCxnSpPr>
        <p:spPr>
          <a:xfrm>
            <a:off x="933347" y="5145172"/>
            <a:ext cx="3560089" cy="12701"/>
          </a:xfrm>
          <a:prstGeom prst="line">
            <a:avLst/>
          </a:prstGeom>
          <a:ln w="9525">
            <a:solidFill>
              <a:schemeClr val="bg2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2DC50B7-FC9D-9741-AB3D-886576F41BF6}"/>
              </a:ext>
            </a:extLst>
          </p:cNvPr>
          <p:cNvSpPr txBox="1"/>
          <p:nvPr/>
        </p:nvSpPr>
        <p:spPr>
          <a:xfrm>
            <a:off x="485901" y="5029756"/>
            <a:ext cx="4474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>
                <a:latin typeface="Meiryo UI" panose="020B0604030504040204" pitchFamily="34" charset="-128"/>
                <a:ea typeface="Meiryo UI" panose="020B0604030504040204" pitchFamily="34" charset="-128"/>
              </a:rPr>
              <a:t>仕様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01A4F1A-EF54-BF4E-99FC-739CD6DF617E}"/>
              </a:ext>
            </a:extLst>
          </p:cNvPr>
          <p:cNvSpPr txBox="1"/>
          <p:nvPr/>
        </p:nvSpPr>
        <p:spPr>
          <a:xfrm>
            <a:off x="296332" y="658339"/>
            <a:ext cx="855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【</a:t>
            </a:r>
            <a:r>
              <a:rPr kumimoji="1" lang="ja-JP" altLang="en-US" sz="120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提案書</a:t>
            </a:r>
            <a:r>
              <a:rPr kumimoji="1" lang="en-US" altLang="ja-JP" sz="1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】</a:t>
            </a:r>
            <a:endParaRPr kumimoji="1" lang="ja-JP" altLang="en-US" sz="1200">
              <a:solidFill>
                <a:schemeClr val="bg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66EFAC9-FA87-8F4E-97A7-2098EF99A221}"/>
              </a:ext>
            </a:extLst>
          </p:cNvPr>
          <p:cNvSpPr txBox="1"/>
          <p:nvPr/>
        </p:nvSpPr>
        <p:spPr>
          <a:xfrm>
            <a:off x="5932095" y="1422052"/>
            <a:ext cx="2917065" cy="2224969"/>
          </a:xfrm>
          <a:prstGeom prst="rect">
            <a:avLst/>
          </a:prstGeom>
          <a:noFill/>
        </p:spPr>
        <p:txBody>
          <a:bodyPr wrap="square" lIns="0" tIns="46800" rIns="0" spcCol="360000" rtlCol="0">
            <a:spAutoFit/>
          </a:bodyPr>
          <a:lstStyle/>
          <a:p>
            <a:pPr algn="just">
              <a:lnSpc>
                <a:spcPts val="2400"/>
              </a:lnSpc>
            </a:pPr>
            <a:r>
              <a:rPr lang="ja-JP" altLang="en-US" sz="1600" dirty="0"/>
              <a:t>カラフルで瑞々しいフルーツのアイスキャンディーのように見えるデザインが可愛くてオシャレなクールジェルです。暑い夏場のお供としてはもちろん、お弁当等の保冷剤としても利用可能！ </a:t>
            </a:r>
            <a:endParaRPr lang="en-US" altLang="ja-JP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1" name="円/楕円 50">
            <a:extLst>
              <a:ext uri="{FF2B5EF4-FFF2-40B4-BE49-F238E27FC236}">
                <a16:creationId xmlns:a16="http://schemas.microsoft.com/office/drawing/2014/main" id="{29EEA60A-1EDB-A44B-893A-3A7C8D5D51EA}"/>
              </a:ext>
            </a:extLst>
          </p:cNvPr>
          <p:cNvSpPr/>
          <p:nvPr/>
        </p:nvSpPr>
        <p:spPr>
          <a:xfrm>
            <a:off x="5035845" y="5344479"/>
            <a:ext cx="739603" cy="73960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5C042B5-BEB6-154E-9A0F-527D7515FFDC}"/>
              </a:ext>
            </a:extLst>
          </p:cNvPr>
          <p:cNvSpPr txBox="1"/>
          <p:nvPr/>
        </p:nvSpPr>
        <p:spPr>
          <a:xfrm>
            <a:off x="5035210" y="5569140"/>
            <a:ext cx="7396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>
                <a:solidFill>
                  <a:schemeClr val="accent1">
                    <a:lumMod val="50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お見積</a:t>
            </a:r>
          </a:p>
        </p:txBody>
      </p: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E3841400-EED2-C34D-BCDD-C3006CC8563F}"/>
              </a:ext>
            </a:extLst>
          </p:cNvPr>
          <p:cNvCxnSpPr>
            <a:cxnSpLocks/>
          </p:cNvCxnSpPr>
          <p:nvPr/>
        </p:nvCxnSpPr>
        <p:spPr>
          <a:xfrm>
            <a:off x="5880100" y="3785632"/>
            <a:ext cx="2969061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C8880407-59E8-D744-B368-C4DF6A8E994D}"/>
              </a:ext>
            </a:extLst>
          </p:cNvPr>
          <p:cNvGrpSpPr/>
          <p:nvPr/>
        </p:nvGrpSpPr>
        <p:grpSpPr>
          <a:xfrm>
            <a:off x="5042402" y="3830871"/>
            <a:ext cx="739603" cy="739603"/>
            <a:chOff x="5042402" y="3087009"/>
            <a:chExt cx="739603" cy="739603"/>
          </a:xfrm>
        </p:grpSpPr>
        <p:sp>
          <p:nvSpPr>
            <p:cNvPr id="59" name="円/楕円 58">
              <a:extLst>
                <a:ext uri="{FF2B5EF4-FFF2-40B4-BE49-F238E27FC236}">
                  <a16:creationId xmlns:a16="http://schemas.microsoft.com/office/drawing/2014/main" id="{C67052A6-1156-D442-9D47-A2227E7B96FF}"/>
                </a:ext>
              </a:extLst>
            </p:cNvPr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C46DE592-F853-384F-90D2-3DA64C10996F}"/>
                </a:ext>
              </a:extLst>
            </p:cNvPr>
            <p:cNvSpPr txBox="1"/>
            <p:nvPr/>
          </p:nvSpPr>
          <p:spPr>
            <a:xfrm>
              <a:off x="5135150" y="3321734"/>
              <a:ext cx="56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400">
                  <a:solidFill>
                    <a:schemeClr val="accent1">
                      <a:lumMod val="50000"/>
                    </a:schemeClr>
                  </a:solidFill>
                  <a:latin typeface="Meiryo UI" panose="020B0604030504040204" pitchFamily="34" charset="-128"/>
                  <a:ea typeface="Meiryo UI" panose="020B0604030504040204" pitchFamily="34" charset="-128"/>
                </a:rPr>
                <a:t>納期</a:t>
              </a:r>
            </a:p>
          </p:txBody>
        </p:sp>
      </p:grp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44FD12B9-01EA-6045-91B8-6A6C4B42426B}"/>
              </a:ext>
            </a:extLst>
          </p:cNvPr>
          <p:cNvCxnSpPr>
            <a:cxnSpLocks/>
          </p:cNvCxnSpPr>
          <p:nvPr/>
        </p:nvCxnSpPr>
        <p:spPr>
          <a:xfrm>
            <a:off x="5880100" y="4987421"/>
            <a:ext cx="2969061" cy="0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43EEDBA3-5917-5749-A207-0D444DDE7256}"/>
              </a:ext>
            </a:extLst>
          </p:cNvPr>
          <p:cNvSpPr txBox="1"/>
          <p:nvPr/>
        </p:nvSpPr>
        <p:spPr>
          <a:xfrm>
            <a:off x="6071111" y="4206067"/>
            <a:ext cx="2778049" cy="345672"/>
          </a:xfrm>
          <a:prstGeom prst="rect">
            <a:avLst/>
          </a:prstGeom>
          <a:noFill/>
        </p:spPr>
        <p:txBody>
          <a:bodyPr wrap="square" lIns="0" tIns="46800" rIns="0" spcCol="360000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bg2">
                    <a:lumMod val="7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納期スペース</a:t>
            </a:r>
            <a:endParaRPr lang="en-US" altLang="ja-JP" sz="1600" dirty="0">
              <a:solidFill>
                <a:schemeClr val="bg2">
                  <a:lumMod val="7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C84D0BA-2D0E-1A41-A9F4-073730B0C0B4}"/>
              </a:ext>
            </a:extLst>
          </p:cNvPr>
          <p:cNvSpPr txBox="1"/>
          <p:nvPr/>
        </p:nvSpPr>
        <p:spPr>
          <a:xfrm>
            <a:off x="6071111" y="5565834"/>
            <a:ext cx="2778049" cy="345672"/>
          </a:xfrm>
          <a:prstGeom prst="rect">
            <a:avLst/>
          </a:prstGeom>
          <a:noFill/>
        </p:spPr>
        <p:txBody>
          <a:bodyPr wrap="square" lIns="0" tIns="46800" rIns="0" spcCol="360000" rtlCol="0">
            <a:spAutoFit/>
          </a:bodyPr>
          <a:lstStyle/>
          <a:p>
            <a:pPr>
              <a:lnSpc>
                <a:spcPts val="2200"/>
              </a:lnSpc>
            </a:pPr>
            <a:r>
              <a:rPr lang="ja-JP" altLang="en-US" sz="1600">
                <a:solidFill>
                  <a:schemeClr val="bg2">
                    <a:lumMod val="7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お見積りスペース</a:t>
            </a:r>
            <a:endParaRPr lang="en-US" altLang="ja-JP" sz="1600" dirty="0">
              <a:solidFill>
                <a:schemeClr val="bg2">
                  <a:lumMod val="7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281DBF-8DD7-8944-B461-C25086974C88}"/>
              </a:ext>
            </a:extLst>
          </p:cNvPr>
          <p:cNvSpPr txBox="1"/>
          <p:nvPr/>
        </p:nvSpPr>
        <p:spPr>
          <a:xfrm>
            <a:off x="8007178" y="-14828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80582720-77E8-3C65-9BD7-CAEA31C0F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876" y="1403582"/>
            <a:ext cx="3647342" cy="364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98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lumMod val="50000"/>
          </a:schemeClr>
        </a:solidFill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</TotalTime>
  <Words>74</Words>
  <Application>Microsoft Office PowerPoint</Application>
  <PresentationFormat>画面に合わせる (4:3)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株式会社KILAMEK 株式会社</cp:lastModifiedBy>
  <cp:revision>240</cp:revision>
  <cp:lastPrinted>2021-07-20T08:57:41Z</cp:lastPrinted>
  <dcterms:created xsi:type="dcterms:W3CDTF">2021-06-21T09:41:39Z</dcterms:created>
  <dcterms:modified xsi:type="dcterms:W3CDTF">2024-07-25T03:55:00Z</dcterms:modified>
</cp:coreProperties>
</file>