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キュートなアイスキャンディータオル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綿 装飾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天然木・紙・ポリエステル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サイズ：タオル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20×20cm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アイスキャンディーのようなパッケージデザインと、本体のフルーツデザインがとっても可愛らしいハンドタオルです。イベント等でのノベルティ用や特典用におすすめのアイテムです。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1432192A-A288-3AB5-F82D-62562B500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259" y="1347074"/>
            <a:ext cx="3677546" cy="367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1053</TotalTime>
  <Words>67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261</cp:revision>
  <cp:lastPrinted>2021-07-20T08:57:41Z</cp:lastPrinted>
  <dcterms:created xsi:type="dcterms:W3CDTF">2021-06-21T09:41:39Z</dcterms:created>
  <dcterms:modified xsi:type="dcterms:W3CDTF">2024-11-18T07:49:05Z</dcterms:modified>
</cp:coreProperties>
</file>