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キュートなアイスキャンディータオル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綿 装飾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天然木・紙・ポリエステル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20×20cm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アイスキャンディーのようなパッケージデザインと、本体のフルーツデザインがとっても可愛らしいハンドタオルです。イベント等でのノベルティ用や特典用におすすめのアイテムです。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1432192A-A288-3AB5-F82D-62562B500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59" y="1347074"/>
            <a:ext cx="3677546" cy="367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1053</TotalTime>
  <Words>67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2024-11-18T07:49:05Z</dcterms:modified>
</cp:coreProperties>
</file>