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234"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プッシュライト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9.8×9.8×4.7cm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ライト全面がボタンになっており、ワンタッチでオンオフができる非常にシンプルでお年寄りなどには特に使い勝手の良いプッシュライトです。吊り下げフック付きも高ポイント！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112B8BED-F78D-2ECF-E15F-8FFB253DA927}"/>
              </a:ext>
            </a:extLst>
          </p:cNvPr>
          <p:cNvPicPr>
            <a:picLocks noChangeAspect="1"/>
          </p:cNvPicPr>
          <p:nvPr/>
        </p:nvPicPr>
        <p:blipFill>
          <a:blip r:embed="rId5"/>
          <a:stretch>
            <a:fillRect/>
          </a:stretch>
        </p:blipFill>
        <p:spPr>
          <a:xfrm>
            <a:off x="711804" y="1314248"/>
            <a:ext cx="3609661" cy="360966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606</TotalTime>
  <Words>60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2021-07-20T08:57:41Z</cp:lastPrinted>
  <dcterms:created xsi:type="dcterms:W3CDTF">2021-06-21T09:41:39Z</dcterms:created>
  <dcterms:modified xsi:type="dcterms:W3CDTF">2024-07-25T03:55:01Z</dcterms:modified>
</cp:coreProperties>
</file>