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あると便利なジッパーパックセット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サイズ：大サイズ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27×6×27.2cm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中サイズ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18.5×6×19.3cm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小サイズ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16×4×14cm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</a:t>
            </a:r>
            <a:r>
              <a:rPr lang="ja-JP" altLang="en-US" sz="1600" dirty="0"/>
              <a:t>つの異なるサイズのセットで、食品の保存や雑貨の整理に便利な保存パック。透明なので中身を一目で確認でき、さらに便利なメモスペースも装備しています。販促用にもおすすめ！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E481263-14BD-9FED-B664-A96A94974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0460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</TotalTime>
  <Words>83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2024-10-22T02:48:53Z</dcterms:modified>
</cp:coreProperties>
</file>