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6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マグネットケース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キッチンバサミ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素材：はさみ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ステンレス鋼・ポリプロピレン・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ポリプロピレン・磁石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サイズ：はさみ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/8.3×18.9×3.5cm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冷蔵庫のドアや側面などにペタっと貼り付けられるケース付きのため、使いたい時にサッと使える便利なキッチンバサミです。栓抜きやボトルオープナーとしても利用可能な万能アイテムです。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1D34A6B2-3D50-153C-DBE0-7ADA82433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03" y="1336500"/>
            <a:ext cx="3693256" cy="3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2024-07-25T03:55:02Z</dcterms:modified>
</cp:coreProperties>
</file>