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MadeinTSUBAME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スプーン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金属製品の名産地・新潟県燕市で製造された槌目スプーンの</a:t>
            </a:r>
            <a:r>
              <a:rPr lang="en-US" altLang="ja-JP" sz="1600" dirty="0"/>
              <a:t>2</a:t>
            </a:r>
            <a:r>
              <a:rPr lang="ja-JP" altLang="en-US" sz="1600" dirty="0"/>
              <a:t>本セットです。本体裏面には「</a:t>
            </a:r>
            <a:r>
              <a:rPr lang="en-US" altLang="ja-JP" sz="1600" dirty="0"/>
              <a:t>Made in TSUBAME</a:t>
            </a:r>
            <a:r>
              <a:rPr lang="ja-JP" altLang="en-US" sz="1600" dirty="0"/>
              <a:t>」の刻印入りで高級感があり、贈答用や景品用などにおすすめです。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9FFEEC8-78BA-8701-9C2D-9471D8BCB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35848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2024-07-25T03:55:02Z</dcterms:modified>
</cp:coreProperties>
</file>