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9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癒されアロマオイル</a:t>
            </a:r>
            <a:r>
              <a:rPr lang="en-US" altLang="ja-JP" sz="2000" dirty="0">
                <a:solidFill>
                  <a:schemeClr val="bg1"/>
                </a:solidFill>
                <a:latin typeface="Meiryo UI" panose="020B0604030504040204" pitchFamily="34" charset="-128"/>
                <a:ea typeface="Meiryo UI" panose="020B0604030504040204" pitchFamily="34" charset="-128"/>
              </a:rPr>
              <a:t>&amp;</a:t>
            </a:r>
            <a:r>
              <a:rPr lang="ja-JP" altLang="en-US" sz="2000" dirty="0">
                <a:solidFill>
                  <a:schemeClr val="bg1"/>
                </a:solidFill>
                <a:latin typeface="Meiryo UI" panose="020B0604030504040204" pitchFamily="34" charset="-128"/>
                <a:ea typeface="Meiryo UI" panose="020B0604030504040204" pitchFamily="34" charset="-128"/>
              </a:rPr>
              <a:t>タオルセット</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9255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素材：泉州ミニタオル</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綿 アロマオイル</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容器</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ガラス・ポリプロピレン・ポリエチレン</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内容液</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レモングラスの香り</a:t>
            </a:r>
            <a:r>
              <a:rPr lang="en-US" altLang="ja-JP" sz="900" dirty="0">
                <a:latin typeface="Meiryo UI" panose="020B0604030504040204" pitchFamily="34" charset="-128"/>
                <a:ea typeface="Meiryo UI" panose="020B0604030504040204" pitchFamily="34" charset="-128"/>
              </a:rPr>
              <a:t>) </a:t>
            </a:r>
            <a:r>
              <a:rPr lang="ja-JP" altLang="en-US" sz="900" dirty="0">
                <a:latin typeface="Meiryo UI" panose="020B0604030504040204" pitchFamily="34" charset="-128"/>
                <a:ea typeface="Meiryo UI" panose="020B0604030504040204" pitchFamily="34" charset="-128"/>
              </a:rPr>
              <a:t>アロマスティック</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ポリエステル</a:t>
            </a:r>
          </a:p>
          <a:p>
            <a:r>
              <a:rPr lang="ja-JP" altLang="en-US" sz="900" dirty="0">
                <a:latin typeface="Meiryo UI" panose="020B0604030504040204" pitchFamily="34" charset="-128"/>
                <a:ea typeface="Meiryo UI" panose="020B0604030504040204" pitchFamily="34" charset="-128"/>
              </a:rPr>
              <a:t>サイズ：泉州ミニタオル</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29×30cm </a:t>
            </a:r>
            <a:r>
              <a:rPr lang="ja-JP" altLang="en-US" sz="900" dirty="0">
                <a:latin typeface="Meiryo UI" panose="020B0604030504040204" pitchFamily="34" charset="-128"/>
                <a:ea typeface="Meiryo UI" panose="020B0604030504040204" pitchFamily="34" charset="-128"/>
              </a:rPr>
              <a:t>アロマオイル</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直径</a:t>
            </a:r>
            <a:r>
              <a:rPr lang="en-US" altLang="ja-JP" sz="900" dirty="0">
                <a:latin typeface="Meiryo UI" panose="020B0604030504040204" pitchFamily="34" charset="-128"/>
                <a:ea typeface="Meiryo UI" panose="020B0604030504040204" pitchFamily="34" charset="-128"/>
              </a:rPr>
              <a:t>2.5cm </a:t>
            </a:r>
            <a:r>
              <a:rPr lang="ja-JP" altLang="en-US" sz="900" dirty="0">
                <a:latin typeface="Meiryo UI" panose="020B0604030504040204" pitchFamily="34" charset="-128"/>
                <a:ea typeface="Meiryo UI" panose="020B0604030504040204" pitchFamily="34" charset="-128"/>
              </a:rPr>
              <a:t>高さ</a:t>
            </a:r>
            <a:r>
              <a:rPr lang="en-US" altLang="ja-JP" sz="900" dirty="0">
                <a:latin typeface="Meiryo UI" panose="020B0604030504040204" pitchFamily="34" charset="-128"/>
                <a:ea typeface="Meiryo UI" panose="020B0604030504040204" pitchFamily="34" charset="-128"/>
              </a:rPr>
              <a:t>5cm </a:t>
            </a:r>
            <a:r>
              <a:rPr lang="ja-JP" altLang="en-US" sz="900" dirty="0">
                <a:latin typeface="Meiryo UI" panose="020B0604030504040204" pitchFamily="34" charset="-128"/>
                <a:ea typeface="Meiryo UI" panose="020B0604030504040204" pitchFamily="34" charset="-128"/>
              </a:rPr>
              <a:t>アロマスティック</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全長約</a:t>
            </a:r>
            <a:r>
              <a:rPr lang="en-US" altLang="ja-JP" sz="900" dirty="0">
                <a:latin typeface="Meiryo UI" panose="020B0604030504040204" pitchFamily="34" charset="-128"/>
                <a:ea typeface="Meiryo UI" panose="020B0604030504040204" pitchFamily="34" charset="-128"/>
              </a:rPr>
              <a:t>8cm</a:t>
            </a:r>
          </a:p>
          <a:p>
            <a:r>
              <a:rPr lang="ja-JP" altLang="en-US" sz="900" dirty="0">
                <a:latin typeface="Meiryo UI" panose="020B0604030504040204" pitchFamily="34" charset="-128"/>
                <a:ea typeface="Meiryo UI" panose="020B0604030504040204" pitchFamily="34" charset="-128"/>
              </a:rPr>
              <a:t>包装：化粧箱入り</a:t>
            </a:r>
          </a:p>
          <a:p>
            <a:r>
              <a:rPr lang="ja-JP" altLang="en-US" sz="900" dirty="0">
                <a:latin typeface="Meiryo UI" panose="020B0604030504040204" pitchFamily="34" charset="-128"/>
                <a:ea typeface="Meiryo UI" panose="020B0604030504040204" pitchFamily="34" charset="-128"/>
              </a:rPr>
              <a:t>生産国：日本製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爽やかなレモングラスのアロマオイルと肌触りが良くて上質な泉州タオルのセットです。花柄のパッケージデザインもとっても可愛らしく、贈答用やイベントの景品用などに人気があります。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 name="図 3">
            <a:extLst>
              <a:ext uri="{FF2B5EF4-FFF2-40B4-BE49-F238E27FC236}">
                <a16:creationId xmlns:a16="http://schemas.microsoft.com/office/drawing/2014/main" id="{D2CEACB0-9F93-54CF-D586-47CCBCADBFF2}"/>
              </a:ext>
            </a:extLst>
          </p:cNvPr>
          <p:cNvPicPr>
            <a:picLocks noChangeAspect="1"/>
          </p:cNvPicPr>
          <p:nvPr/>
        </p:nvPicPr>
        <p:blipFill>
          <a:blip r:embed="rId5"/>
          <a:stretch>
            <a:fillRect/>
          </a:stretch>
        </p:blipFill>
        <p:spPr>
          <a:xfrm>
            <a:off x="724120" y="1337673"/>
            <a:ext cx="3692083" cy="3692083"/>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744</TotalTime>
  <Words>103</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252</cp:revision>
  <cp:lastPrinted>2021-07-20T08:57:41Z</cp:lastPrinted>
  <dcterms:created xsi:type="dcterms:W3CDTF">2021-06-21T09:41:39Z</dcterms:created>
  <dcterms:modified xsi:type="dcterms:W3CDTF">2024-11-22T00:38:34Z</dcterms:modified>
</cp:coreProperties>
</file>