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お家でフィットネス なわの無いなわとび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素材：グリップ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ニトリルゴムスポンジ・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樹脂・鉄 ロープ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 先端ボール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ロープがないのにしっかり飛んでいる感覚を味わえて、室内などでも手軽にトレーニングできるなわとびです。ジェンダーレスに使用できるオシャレなカラーデザインもポイントです！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9267309F-7CAF-CA16-8BA3-3AC51F19C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59" y="1401028"/>
            <a:ext cx="3550831" cy="355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82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2024-07-25T03:55:02Z</dcterms:modified>
</cp:coreProperties>
</file>