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3type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充電ケーブル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熱可塑性エラストマー 収納ケース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 キャップ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包装：ヘッダー付ジッパーポリ袋入り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609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Lightning</a:t>
            </a:r>
            <a:r>
              <a:rPr lang="ja-JP" altLang="en-US" sz="1600" dirty="0"/>
              <a:t>、</a:t>
            </a:r>
            <a:r>
              <a:rPr lang="en-US" altLang="ja-JP" sz="1600" dirty="0" err="1"/>
              <a:t>microUSB</a:t>
            </a:r>
            <a:r>
              <a:rPr lang="ja-JP" altLang="en-US" sz="1600" dirty="0"/>
              <a:t>、</a:t>
            </a:r>
            <a:r>
              <a:rPr lang="en-US" altLang="ja-JP" sz="1600" dirty="0"/>
              <a:t>Type-C</a:t>
            </a:r>
            <a:r>
              <a:rPr lang="ja-JP" altLang="en-US" sz="1600" dirty="0"/>
              <a:t>のコネクタをこれひとつで持ち歩ける非常に便利な充電ケーブルです。給電コードは</a:t>
            </a:r>
            <a:r>
              <a:rPr lang="en-US" altLang="ja-JP" sz="1600" dirty="0"/>
              <a:t>110</a:t>
            </a:r>
            <a:r>
              <a:rPr lang="ja-JP" altLang="en-US" sz="1600" dirty="0"/>
              <a:t>センチまで引き出すことができます。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0E384A2-AAB1-95AE-5A8A-58919B5BA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48" y="1374413"/>
            <a:ext cx="3639806" cy="36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2024-07-25T03:55:03Z</dcterms:modified>
</cp:coreProperties>
</file>