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ベーシックカラー ビッグジャンプ傘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中棒・親骨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手元・石突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83cm(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65cm)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65</a:t>
            </a:r>
            <a:r>
              <a:rPr lang="ja-JP" altLang="en-US" sz="1600" dirty="0"/>
              <a:t>センチのビッグサイズで特に男性の方は非常に使い勝手の良いジャンプ傘です。ベーシックなカラーデザインのためスーツなどのビジネスファッションとの相性も</a:t>
            </a:r>
            <a:r>
              <a:rPr lang="en-US" altLang="ja-JP" sz="1600" dirty="0"/>
              <a:t>GOOD</a:t>
            </a:r>
            <a:r>
              <a:rPr lang="ja-JP" altLang="en-US" sz="1600" dirty="0"/>
              <a:t>！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043021E-ADC7-08BC-A552-3C760C1A59C0}"/>
              </a:ext>
            </a:extLst>
          </p:cNvPr>
          <p:cNvPicPr>
            <a:picLocks noChangeAspect="1"/>
          </p:cNvPicPr>
          <p:nvPr/>
        </p:nvPicPr>
        <p:blipFill>
          <a:blip r:embed="rId5"/>
          <a:stretch>
            <a:fillRect/>
          </a:stretch>
        </p:blipFill>
        <p:spPr>
          <a:xfrm>
            <a:off x="667263" y="1411148"/>
            <a:ext cx="3645036" cy="364503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276</cp:revision>
  <cp:lastPrinted>2021-07-20T08:57:41Z</cp:lastPrinted>
  <dcterms:created xsi:type="dcterms:W3CDTF">2021-06-21T09:41:39Z</dcterms:created>
  <dcterms:modified xsi:type="dcterms:W3CDTF">2024-08-07T07:54:50Z</dcterms:modified>
</cp:coreProperties>
</file>