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カラフルジャンプ傘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中棒・親骨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手元・石突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78cm(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ビニール素材ながらサラサラとした質感で開閉時に張り付く感覚が全くない便利なジャンプ傘です。爽やかなカラーデザインは見た目にもオシャレで、特に女性用としておすすめです。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3" name="図 92">
            <a:extLst>
              <a:ext uri="{FF2B5EF4-FFF2-40B4-BE49-F238E27FC236}">
                <a16:creationId xmlns:a16="http://schemas.microsoft.com/office/drawing/2014/main" id="{CDFD85D0-EC97-37B3-2D9A-A2A57BBF58EB}"/>
              </a:ext>
            </a:extLst>
          </p:cNvPr>
          <p:cNvPicPr>
            <a:picLocks noChangeAspect="1"/>
          </p:cNvPicPr>
          <p:nvPr/>
        </p:nvPicPr>
        <p:blipFill>
          <a:blip r:embed="rId5"/>
          <a:stretch>
            <a:fillRect/>
          </a:stretch>
        </p:blipFill>
        <p:spPr>
          <a:xfrm>
            <a:off x="724120" y="1335798"/>
            <a:ext cx="3599710" cy="35997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961</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2024-07-25T03:55:05Z</dcterms:modified>
</cp:coreProperties>
</file>