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37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バイオマス不織布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カラー展開：白、黒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素材：バイオマス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10%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28×40cm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包装：なし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展示会や説明会での資料配布用などに人気の高い</a:t>
            </a:r>
            <a:r>
              <a:rPr lang="en-US" altLang="ja-JP" sz="1600" dirty="0"/>
              <a:t>A4</a:t>
            </a:r>
            <a:r>
              <a:rPr lang="ja-JP" altLang="en-US" sz="1600" dirty="0"/>
              <a:t>サイズのシンプルなバッグ。バイオマス</a:t>
            </a:r>
            <a:r>
              <a:rPr lang="en-US" altLang="ja-JP" sz="1600" dirty="0"/>
              <a:t>10</a:t>
            </a:r>
            <a:r>
              <a:rPr lang="ja-JP" altLang="en-US" sz="1600" dirty="0"/>
              <a:t>％配合の不織布素材を使用しているため、</a:t>
            </a:r>
            <a:r>
              <a:rPr lang="en-US" altLang="ja-JP" sz="1600" dirty="0"/>
              <a:t>SDGs</a:t>
            </a:r>
            <a:r>
              <a:rPr lang="ja-JP" altLang="en-US" sz="1600" dirty="0"/>
              <a:t>への貢献もアピールできるアイテムです。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BAE1D4ED-C49A-F6C0-A91A-F8C6F1FF0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034" y="1401399"/>
            <a:ext cx="3598217" cy="359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806</TotalTime>
  <Words>84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260</cp:revision>
  <cp:lastPrinted>2021-07-20T08:57:41Z</cp:lastPrinted>
  <dcterms:created xsi:type="dcterms:W3CDTF">2021-06-21T09:41:39Z</dcterms:created>
  <dcterms:modified xsi:type="dcterms:W3CDTF">2024-07-25T03:55:05Z</dcterms:modified>
</cp:coreProperties>
</file>