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スマホリングストラップ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素材：シリコーンゴム・亜鉛合金・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サイズ：リング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8.5×0.8cm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/5.5×4cm(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凸部分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/1.1×1.8cm)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不意の落下事故を防ぐのには非常に有効な、スマホリングストラップです。スマホ本体とカバーの間に専用のシートを挟み込み、ケーブル穴を利用して取り付けることが可能なタイプです。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D9BC677-BDAD-BE5E-7678-AE1A0A318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7" y="1331245"/>
            <a:ext cx="3715358" cy="37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2024-07-25T03:55:06Z</dcterms:modified>
</cp:coreProperties>
</file>