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シリコンカードポケット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5.7×0.3×8.6cm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スマホや手帳、</a:t>
            </a:r>
            <a:r>
              <a:rPr lang="en-US" altLang="ja-JP" sz="1600" dirty="0"/>
              <a:t>PC</a:t>
            </a:r>
            <a:r>
              <a:rPr lang="ja-JP" altLang="en-US" sz="1600" dirty="0"/>
              <a:t>、車のバイザー等、平らな面ならどんな場所にも貼ることができるシリコン製のカードポケットです。</a:t>
            </a:r>
            <a:r>
              <a:rPr lang="en-US" altLang="ja-JP" sz="1600" dirty="0"/>
              <a:t>IC</a:t>
            </a:r>
            <a:r>
              <a:rPr lang="ja-JP" altLang="en-US" sz="1600" dirty="0"/>
              <a:t>カードなら</a:t>
            </a:r>
            <a:r>
              <a:rPr lang="en-US" altLang="ja-JP" sz="1600" dirty="0"/>
              <a:t>2</a:t>
            </a:r>
            <a:r>
              <a:rPr lang="ja-JP" altLang="en-US" sz="1600" dirty="0"/>
              <a:t>枚、名刺なら</a:t>
            </a:r>
            <a:r>
              <a:rPr lang="en-US" altLang="ja-JP" sz="1600" dirty="0"/>
              <a:t>5</a:t>
            </a:r>
            <a:r>
              <a:rPr lang="ja-JP" altLang="en-US" sz="1600" dirty="0"/>
              <a:t>枚程度入れることが可能です。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B293D58-9B87-B830-D20A-28BDA610C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72" y="1336276"/>
            <a:ext cx="3683276" cy="36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2024-07-25T03:55:07Z</dcterms:modified>
</cp:coreProperties>
</file>