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電子メモパッド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/14.3×0.5×22.2cm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専用ペン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12.5cm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専用ペン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CR2025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コイン電池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内蔵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※2023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年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月中旬より出荷対応致します。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ペーパーレスで環境にも優しい、サッと書いてパッと消せる電子メモパッド。軽量でバッグに収納しやすいサイズ感なので、持ち運び用にはもちろん、電話メモや伝言板としても重宝します。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2E86A006-C250-9FE9-941B-5DD1553B0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28" y="1377743"/>
            <a:ext cx="3662089" cy="36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101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2024-07-25T03:55:08Z</dcterms:modified>
</cp:coreProperties>
</file>