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文様百趣 リサイクル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PET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クロス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20×20cm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金運上昇の吉祥文と言われる</a:t>
            </a:r>
            <a:r>
              <a:rPr lang="en-US" altLang="ja-JP" sz="1600" dirty="0"/>
              <a:t>『</a:t>
            </a:r>
            <a:r>
              <a:rPr lang="ja-JP" altLang="en-US" sz="1600" dirty="0"/>
              <a:t>井桁文様</a:t>
            </a:r>
            <a:r>
              <a:rPr lang="en-US" altLang="ja-JP" sz="1600" dirty="0"/>
              <a:t>』</a:t>
            </a:r>
            <a:r>
              <a:rPr lang="ja-JP" altLang="en-US" sz="1600" dirty="0"/>
              <a:t>柄を施した、再生</a:t>
            </a:r>
            <a:r>
              <a:rPr lang="en-US" altLang="ja-JP" sz="1600" dirty="0"/>
              <a:t>PET</a:t>
            </a:r>
            <a:r>
              <a:rPr lang="ja-JP" altLang="en-US" sz="1600" dirty="0"/>
              <a:t>素材を使ったサステナブルなマルチクロス。窓ガラス・</a:t>
            </a:r>
            <a:r>
              <a:rPr lang="en-US" altLang="ja-JP" sz="1600" dirty="0"/>
              <a:t>PC</a:t>
            </a:r>
            <a:r>
              <a:rPr lang="ja-JP" altLang="en-US" sz="1600" dirty="0"/>
              <a:t>やスマホの液晶・運転席周りなどあらゆる場所のお掃除で活躍します。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260065B5-91A3-8195-F147-1F2D235725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294" y="1298674"/>
            <a:ext cx="3729076" cy="372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680</TotalTime>
  <Words>73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251</cp:revision>
  <cp:lastPrinted>2021-07-20T08:57:41Z</cp:lastPrinted>
  <dcterms:created xsi:type="dcterms:W3CDTF">2021-06-21T09:41:39Z</dcterms:created>
  <dcterms:modified xsi:type="dcterms:W3CDTF">2024-07-25T03:55:08Z</dcterms:modified>
</cp:coreProperties>
</file>