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アニマルタオルハンカチ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とってもキュートで癒されるアニマルモチーフのデザインが特徴のタオルハンカチです。お子様向けイベントや親子向けキャンペーンのノベルティ、特典用、景品用などにおすすめです。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AFD04854-92A8-3FC3-7597-C719029F6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56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2024-07-25T03:55:08Z</dcterms:modified>
</cp:coreProperties>
</file>