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6" d="100"/>
          <a:sy n="96" d="100"/>
        </p:scale>
        <p:origin x="72"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アニマルポーチ付きタオル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素材：タオル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ポリエステル・ナイロン ポーチ</a:t>
            </a:r>
            <a:r>
              <a:rPr lang="en-US" altLang="ja-JP" sz="900" dirty="0">
                <a:latin typeface="Meiryo UI" panose="020B0604030504040204" pitchFamily="34" charset="-128"/>
                <a:ea typeface="Meiryo UI" panose="020B0604030504040204" pitchFamily="34" charset="-128"/>
              </a:rPr>
              <a:t>/PVC</a:t>
            </a:r>
          </a:p>
          <a:p>
            <a:r>
              <a:rPr lang="ja-JP" altLang="en-US" sz="900" dirty="0">
                <a:latin typeface="Meiryo UI" panose="020B0604030504040204" pitchFamily="34" charset="-128"/>
                <a:ea typeface="Meiryo UI" panose="020B0604030504040204" pitchFamily="34" charset="-128"/>
              </a:rPr>
              <a:t>サイズ：タオル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25×25cm </a:t>
            </a:r>
            <a:r>
              <a:rPr lang="ja-JP" altLang="en-US" sz="900" dirty="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17×14cm</a:t>
            </a:r>
          </a:p>
          <a:p>
            <a:r>
              <a:rPr lang="ja-JP" altLang="en-US" sz="900" dirty="0">
                <a:latin typeface="Meiryo UI" panose="020B0604030504040204" pitchFamily="34" charset="-128"/>
                <a:ea typeface="Meiryo UI" panose="020B0604030504040204" pitchFamily="34" charset="-128"/>
              </a:rPr>
              <a:t>包装：ポリ袋入り</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・タオル</a:t>
            </a:r>
            <a:r>
              <a:rPr lang="en-US" altLang="ja-JP" sz="900" dirty="0">
                <a:latin typeface="Meiryo UI" panose="020B0604030504040204" pitchFamily="34" charset="-128"/>
                <a:ea typeface="Meiryo UI" panose="020B0604030504040204" pitchFamily="34" charset="-128"/>
              </a:rPr>
              <a:t>×1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ちょっとした小物入れにもなるアニマルデザインのとっても可愛らしい</a:t>
            </a:r>
            <a:r>
              <a:rPr lang="en-US" altLang="ja-JP" sz="1600" dirty="0"/>
              <a:t>PVC</a:t>
            </a:r>
            <a:r>
              <a:rPr lang="ja-JP" altLang="en-US" sz="1600" dirty="0"/>
              <a:t>ポーチ付きタオルです。お子様向けや家族向けイベント・キャンペーン等の特典用などにもおすすめです。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7" name="図 96">
            <a:extLst>
              <a:ext uri="{FF2B5EF4-FFF2-40B4-BE49-F238E27FC236}">
                <a16:creationId xmlns:a16="http://schemas.microsoft.com/office/drawing/2014/main" id="{323094FE-8233-FDAC-832E-D4F8B5519440}"/>
              </a:ext>
            </a:extLst>
          </p:cNvPr>
          <p:cNvPicPr>
            <a:picLocks noChangeAspect="1"/>
          </p:cNvPicPr>
          <p:nvPr/>
        </p:nvPicPr>
        <p:blipFill>
          <a:blip r:embed="rId5"/>
          <a:stretch>
            <a:fillRect/>
          </a:stretch>
        </p:blipFill>
        <p:spPr>
          <a:xfrm>
            <a:off x="689269" y="1361263"/>
            <a:ext cx="3663819" cy="366381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1009</TotalTime>
  <Words>82</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276</cp:revision>
  <cp:lastPrinted>2021-07-20T08:57:41Z</cp:lastPrinted>
  <dcterms:created xsi:type="dcterms:W3CDTF">2021-06-21T09:41:39Z</dcterms:created>
  <dcterms:modified xsi:type="dcterms:W3CDTF">2024-07-25T03:55:09Z</dcterms:modified>
</cp:coreProperties>
</file>