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洗剤のいらない クリーンアップクロス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素材：レーヨン・ポリエステル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20×15cm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洗剤不要で、しつこい油汚れも水だけでスッキリ！繰り返し洗って何度も使える極細繊維のおそうじクロス。家じゅうの水回りをはじめ、網戸や車内の拭き掃除用にもぴったりです。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47FA267-6954-EA36-5559-DE457F947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44" y="1349338"/>
            <a:ext cx="3675578" cy="36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2024-07-25T03:55:09Z</dcterms:modified>
</cp:coreProperties>
</file>