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もふもふお掃除クロス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吊り下げループ付きのため、お手拭き用としても利用できるお掃除クロス。マイクロファイバー素材で吸水性は抜群なため、特に水回りの拭き掃除には最適！ノベルティ用等としておすすめです。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A593845E-C033-58CC-4A94-8DEDF9B71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61201"/>
            <a:ext cx="3618608" cy="36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2024-07-25T03:55:10Z</dcterms:modified>
</cp:coreProperties>
</file>