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1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ティッシュカバー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カラー展開：オリーブ、オレンジ、ベージュ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素材：本体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ポリエステル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(PVC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コーティング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吊下げループ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ポリプロピレン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32×17cm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包装：ポリ袋入り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ソフトパック入りのティッシュ用ティッシュカバーです。車のヘッドレストなどにも取り付けられるため非常に便利。カラーバリエーションはオリーブ、オレンジ、ベージュの</a:t>
            </a:r>
            <a:r>
              <a:rPr lang="en-US" altLang="ja-JP" sz="1600" dirty="0"/>
              <a:t>3</a:t>
            </a:r>
            <a:r>
              <a:rPr lang="ja-JP" altLang="en-US" sz="1600" dirty="0"/>
              <a:t>色展開。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34" name="図 33">
            <a:extLst>
              <a:ext uri="{FF2B5EF4-FFF2-40B4-BE49-F238E27FC236}">
                <a16:creationId xmlns:a16="http://schemas.microsoft.com/office/drawing/2014/main" id="{FF91A6E2-81CB-B7C3-DD32-E6038AD9EC2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413486"/>
            <a:ext cx="3620503" cy="3620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1151</TotalTime>
  <Words>73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266</cp:revision>
  <cp:lastPrinted>2021-07-20T08:57:41Z</cp:lastPrinted>
  <dcterms:created xsi:type="dcterms:W3CDTF">2021-06-21T09:41:39Z</dcterms:created>
  <dcterms:modified xsi:type="dcterms:W3CDTF">2024-12-09T07:30:55Z</dcterms:modified>
</cp:coreProperties>
</file>