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0" d="100"/>
          <a:sy n="80" d="100"/>
        </p:scale>
        <p:origin x="18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2024/12/6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備えて安心 緊急アルミブランケット</a:t>
            </a:r>
            <a:endParaRPr lang="en-US" altLang="ja-JP" sz="20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5100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素材：アルミ蒸着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PET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フィルム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140×210cm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包装：デザインポリ袋入り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緊急時に重宝するアルミブランケット。体に巻き付けると身体の熱を反射し、防水・防風効果もあり保温が可能です。いざという時に備えて車・自宅・職場などに常備しておくのがオススメです。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28" name="図 27">
            <a:extLst>
              <a:ext uri="{FF2B5EF4-FFF2-40B4-BE49-F238E27FC236}">
                <a16:creationId xmlns:a16="http://schemas.microsoft.com/office/drawing/2014/main" id="{0D1202CA-1077-B998-6EF3-3D473769A68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1282" y="1427222"/>
            <a:ext cx="3560088" cy="3560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1142</TotalTime>
  <Words>80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263</cp:revision>
  <cp:lastPrinted>2021-07-20T08:57:41Z</cp:lastPrinted>
  <dcterms:created xsi:type="dcterms:W3CDTF">2021-06-21T09:41:39Z</dcterms:created>
  <dcterms:modified xsi:type="dcterms:W3CDTF">2024-12-06T07:31:41Z</dcterms:modified>
</cp:coreProperties>
</file>